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8" r:id="rId2"/>
    <p:sldId id="268" r:id="rId3"/>
    <p:sldId id="267" r:id="rId4"/>
    <p:sldId id="270" r:id="rId5"/>
    <p:sldId id="271" r:id="rId6"/>
    <p:sldId id="272" r:id="rId7"/>
    <p:sldId id="273" r:id="rId8"/>
    <p:sldId id="261" r:id="rId9"/>
  </p:sldIdLst>
  <p:sldSz cx="12344400" cy="6858000"/>
  <p:notesSz cx="9296400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charset="0"/>
        <a:cs typeface="MS PGothic" charset="0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charset="0"/>
        <a:cs typeface="MS PGothic" charset="0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charset="0"/>
        <a:cs typeface="MS PGothic" charset="0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charset="0"/>
        <a:cs typeface="MS PGothic" charset="0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charset="0"/>
        <a:cs typeface="MS PGothic" charset="0"/>
      </a:defRPr>
    </a:lvl5pPr>
    <a:lvl6pPr marL="2286000" algn="l" defTabSz="457200" rtl="0" eaLnBrk="1" latinLnBrk="0" hangingPunct="1">
      <a:defRPr kumimoji="1" sz="2400" kern="1200">
        <a:solidFill>
          <a:schemeClr val="tx1"/>
        </a:solidFill>
        <a:latin typeface="Arial" charset="0"/>
        <a:ea typeface="MS PGothic" charset="0"/>
        <a:cs typeface="MS PGothic" charset="0"/>
      </a:defRPr>
    </a:lvl6pPr>
    <a:lvl7pPr marL="2743200" algn="l" defTabSz="457200" rtl="0" eaLnBrk="1" latinLnBrk="0" hangingPunct="1">
      <a:defRPr kumimoji="1" sz="2400" kern="1200">
        <a:solidFill>
          <a:schemeClr val="tx1"/>
        </a:solidFill>
        <a:latin typeface="Arial" charset="0"/>
        <a:ea typeface="MS PGothic" charset="0"/>
        <a:cs typeface="MS PGothic" charset="0"/>
      </a:defRPr>
    </a:lvl7pPr>
    <a:lvl8pPr marL="3200400" algn="l" defTabSz="457200" rtl="0" eaLnBrk="1" latinLnBrk="0" hangingPunct="1">
      <a:defRPr kumimoji="1" sz="2400" kern="1200">
        <a:solidFill>
          <a:schemeClr val="tx1"/>
        </a:solidFill>
        <a:latin typeface="Arial" charset="0"/>
        <a:ea typeface="MS PGothic" charset="0"/>
        <a:cs typeface="MS PGothic" charset="0"/>
      </a:defRPr>
    </a:lvl8pPr>
    <a:lvl9pPr marL="3657600" algn="l" defTabSz="457200" rtl="0" eaLnBrk="1" latinLnBrk="0" hangingPunct="1">
      <a:defRPr kumimoji="1" sz="2400" kern="1200">
        <a:solidFill>
          <a:schemeClr val="tx1"/>
        </a:solidFill>
        <a:latin typeface="Aria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8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8">
          <p15:clr>
            <a:srgbClr val="A4A3A4"/>
          </p15:clr>
        </p15:guide>
        <p15:guide id="2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FF0066"/>
    <a:srgbClr val="EBCC00"/>
    <a:srgbClr val="F7CC37"/>
    <a:srgbClr val="BF1238"/>
    <a:srgbClr val="BEBEBE"/>
    <a:srgbClr val="DCCF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6409" autoAdjust="0"/>
  </p:normalViewPr>
  <p:slideViewPr>
    <p:cSldViewPr showGuides="1">
      <p:cViewPr varScale="1">
        <p:scale>
          <a:sx n="67" d="100"/>
          <a:sy n="67" d="100"/>
        </p:scale>
        <p:origin x="612" y="52"/>
      </p:cViewPr>
      <p:guideLst>
        <p:guide orient="horz" pos="2160"/>
        <p:guide pos="388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232" d="100"/>
          <a:sy n="232" d="100"/>
        </p:scale>
        <p:origin x="-1856" y="-104"/>
      </p:cViewPr>
      <p:guideLst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29075" cy="388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eaLnBrk="0" hangingPunct="0">
              <a:defRPr kumimoji="0"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67325" y="0"/>
            <a:ext cx="4029075" cy="388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/>
            </a:lvl1pPr>
          </a:lstStyle>
          <a:p>
            <a:pPr>
              <a:defRPr/>
            </a:pPr>
            <a:fld id="{E902AF49-F3CB-654B-9B7A-1678ED1545AE}" type="datetime1">
              <a:rPr lang="en-US" altLang="zh-TW"/>
              <a:pPr>
                <a:defRPr/>
              </a:pPr>
              <a:t>2/15/2019</a:t>
            </a:fld>
            <a:endParaRPr lang="en-US" altLang="zh-TW"/>
          </a:p>
        </p:txBody>
      </p:sp>
      <p:sp>
        <p:nvSpPr>
          <p:cNvPr id="604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21463"/>
            <a:ext cx="4029075" cy="38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eaLnBrk="0" hangingPunct="0">
              <a:defRPr kumimoji="0"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04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67325" y="6621463"/>
            <a:ext cx="4029075" cy="38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/>
            </a:lvl1pPr>
          </a:lstStyle>
          <a:p>
            <a:pPr>
              <a:defRPr/>
            </a:pPr>
            <a:fld id="{B91E810E-0F4C-154F-837F-20C7E92CCB1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619349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29075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eaLnBrk="0" hangingPunct="0">
              <a:defRPr kumimoji="0"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67325" y="0"/>
            <a:ext cx="4029075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2825" y="525463"/>
            <a:ext cx="4730750" cy="26289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9838" y="3330575"/>
            <a:ext cx="6816725" cy="3154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59563"/>
            <a:ext cx="4029075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eaLnBrk="0" hangingPunct="0">
              <a:defRPr kumimoji="0"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7325" y="6659563"/>
            <a:ext cx="4029075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/>
            </a:lvl1pPr>
          </a:lstStyle>
          <a:p>
            <a:pPr>
              <a:defRPr/>
            </a:pPr>
            <a:fld id="{66DA1272-5E5C-8A4D-B2AF-D3929CE99A0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6806382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MS PGothic" pitchFamily="34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MS PGothic" pitchFamily="34" charset="-128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MS PGothic" pitchFamily="34" charset="-128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MS PGothic" pitchFamily="34" charset="-128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MS PGothic" pitchFamily="34" charset="-128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0425" y="2130425"/>
            <a:ext cx="10493375" cy="1470025"/>
          </a:xfrm>
          <a:prstGeom prst="rect">
            <a:avLst/>
          </a:prstGeom>
        </p:spPr>
        <p:txBody>
          <a:bodyPr/>
          <a:lstStyle>
            <a:lvl1pPr>
              <a:defRPr sz="4000" b="1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63712" y="3886200"/>
            <a:ext cx="864235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235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sight logo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5867400"/>
            <a:ext cx="1915769" cy="83796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09601"/>
            <a:ext cx="10974388" cy="5334000"/>
          </a:xfrm>
          <a:prstGeom prst="rect">
            <a:avLst/>
          </a:prstGeom>
        </p:spPr>
        <p:txBody>
          <a:bodyPr/>
          <a:lstStyle>
            <a:lvl1pPr marL="255588" indent="-255588">
              <a:buClr>
                <a:srgbClr val="000090"/>
              </a:buClr>
              <a:buFont typeface="Arial"/>
              <a:buChar char="•"/>
              <a:defRPr sz="2200">
                <a:solidFill>
                  <a:srgbClr val="000000"/>
                </a:solidFill>
                <a:latin typeface="Helvetica Neue"/>
                <a:cs typeface="Helvetica Neue"/>
              </a:defRPr>
            </a:lvl1pPr>
            <a:lvl2pPr marL="557213" indent="-212725">
              <a:buClr>
                <a:srgbClr val="000090"/>
              </a:buClr>
              <a:buFont typeface="Arial"/>
              <a:buChar char="•"/>
              <a:defRPr sz="2200">
                <a:solidFill>
                  <a:srgbClr val="000000"/>
                </a:solidFill>
                <a:latin typeface="Helvetica Neue"/>
                <a:cs typeface="Helvetica Neue"/>
              </a:defRPr>
            </a:lvl2pPr>
            <a:lvl3pPr marL="814388" indent="-169863">
              <a:buClr>
                <a:srgbClr val="000090"/>
              </a:buClr>
              <a:buFont typeface="Arial"/>
              <a:buChar char="•"/>
              <a:defRPr sz="2200">
                <a:solidFill>
                  <a:srgbClr val="000000"/>
                </a:solidFill>
                <a:latin typeface="Helvetica Neue"/>
                <a:cs typeface="Helvetica Neue"/>
              </a:defRPr>
            </a:lvl3pPr>
            <a:lvl4pPr marL="1073150" indent="-173038">
              <a:buClr>
                <a:srgbClr val="000090"/>
              </a:buClr>
              <a:buFont typeface="Arial"/>
              <a:buChar char="•"/>
              <a:defRPr sz="2200">
                <a:solidFill>
                  <a:srgbClr val="000000"/>
                </a:solidFill>
                <a:latin typeface="Helvetica Neue"/>
                <a:cs typeface="Helvetica Neue"/>
              </a:defRPr>
            </a:lvl4pPr>
            <a:lvl5pPr marL="1330325" indent="-171450">
              <a:buClr>
                <a:srgbClr val="000090"/>
              </a:buClr>
              <a:buFont typeface="Arial"/>
              <a:buChar char="•"/>
              <a:defRPr sz="2200">
                <a:solidFill>
                  <a:srgbClr val="000000"/>
                </a:solidFill>
                <a:latin typeface="Helvetica Neue"/>
                <a:cs typeface="Helvetica Neue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2331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nsight logo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5867400"/>
            <a:ext cx="1915769" cy="8379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3525" y="4614862"/>
            <a:ext cx="7407275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03525" y="612775"/>
            <a:ext cx="7407275" cy="3883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03525" y="5257800"/>
            <a:ext cx="7407275" cy="685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4428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sight logo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5867400"/>
            <a:ext cx="1915769" cy="8379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9788" y="1752601"/>
            <a:ext cx="10972800" cy="4191000"/>
          </a:xfrm>
          <a:prstGeom prst="rect">
            <a:avLst/>
          </a:prstGeom>
        </p:spPr>
        <p:txBody>
          <a:bodyPr vert="eaVert"/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98125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 userDrawn="1"/>
        </p:nvSpPr>
        <p:spPr bwMode="auto">
          <a:xfrm>
            <a:off x="0" y="0"/>
            <a:ext cx="12344400" cy="1905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endParaRPr kumimoji="0"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0" y="4953000"/>
            <a:ext cx="12344400" cy="1905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endParaRPr kumimoji="0" lang="en-US" altLang="zh-TW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2590800"/>
            <a:ext cx="10744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rgbClr val="000000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81626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g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44400" cy="6922208"/>
          </a:xfrm>
          <a:prstGeom prst="rect">
            <a:avLst/>
          </a:prstGeom>
        </p:spPr>
      </p:pic>
      <p:pic>
        <p:nvPicPr>
          <p:cNvPr id="4" name="Picture 3" descr="logo-re.psd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693" y="5791200"/>
            <a:ext cx="2063708" cy="95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201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g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44400" cy="692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3666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g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44400" cy="6922208"/>
          </a:xfrm>
          <a:prstGeom prst="rect">
            <a:avLst/>
          </a:prstGeom>
        </p:spPr>
      </p:pic>
      <p:pic>
        <p:nvPicPr>
          <p:cNvPr id="4" name="Picture 3" descr="gene.psd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4" t="10288" r="15764" b="8877"/>
          <a:stretch/>
        </p:blipFill>
        <p:spPr>
          <a:xfrm>
            <a:off x="-2514600" y="152400"/>
            <a:ext cx="6639098" cy="588952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 bwMode="auto">
          <a:xfrm>
            <a:off x="4495800" y="1905000"/>
            <a:ext cx="52551" cy="304800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4648200" y="2133600"/>
            <a:ext cx="6705600" cy="1143000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4652188" y="3495036"/>
            <a:ext cx="5711012" cy="77216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Picture 5" descr="logo-re-1.psd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5562599"/>
            <a:ext cx="2819400" cy="70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116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g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44400" cy="6922208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2876282" y="2895600"/>
            <a:ext cx="67249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THANK YOU FOR THIS OPPORTUNITY</a:t>
            </a:r>
          </a:p>
        </p:txBody>
      </p:sp>
      <p:pic>
        <p:nvPicPr>
          <p:cNvPr id="6" name="Picture 5" descr="logo-re.psd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753636"/>
            <a:ext cx="2971800" cy="137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6205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sight logo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568" y="2438400"/>
            <a:ext cx="5818632" cy="254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193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sight logo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209800"/>
            <a:ext cx="3733800" cy="16331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400" y="2743200"/>
            <a:ext cx="7543800" cy="1470025"/>
          </a:xfrm>
          <a:prstGeom prst="rect">
            <a:avLst/>
          </a:prstGeom>
        </p:spPr>
        <p:txBody>
          <a:bodyPr/>
          <a:lstStyle>
            <a:lvl1pPr>
              <a:defRPr sz="4000" b="1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6378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nsight logo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5867400"/>
            <a:ext cx="1915769" cy="8379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3075"/>
            <a:ext cx="10974388" cy="1143000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8637"/>
            <a:ext cx="10974388" cy="4144963"/>
          </a:xfrm>
          <a:prstGeom prst="rect">
            <a:avLst/>
          </a:prstGeom>
        </p:spPr>
        <p:txBody>
          <a:bodyPr/>
          <a:lstStyle>
            <a:lvl1pPr marL="255588" indent="-25558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557213" indent="-212725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2pPr>
            <a:lvl3pPr marL="814388" indent="-169863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3pPr>
            <a:lvl4pPr marL="1073150" indent="-17303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4pPr>
            <a:lvl5pPr marL="1330325" indent="-171450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 bwMode="auto">
          <a:xfrm>
            <a:off x="838200" y="1143000"/>
            <a:ext cx="64008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90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435644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3075"/>
            <a:ext cx="8610600" cy="1143000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8637"/>
            <a:ext cx="10974388" cy="4144963"/>
          </a:xfrm>
          <a:prstGeom prst="rect">
            <a:avLst/>
          </a:prstGeom>
        </p:spPr>
        <p:txBody>
          <a:bodyPr/>
          <a:lstStyle>
            <a:lvl1pPr marL="255588" indent="-25558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557213" indent="-212725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2pPr>
            <a:lvl3pPr marL="814388" indent="-169863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3pPr>
            <a:lvl4pPr marL="1073150" indent="-17303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4pPr>
            <a:lvl5pPr marL="1330325" indent="-171450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 bwMode="auto">
          <a:xfrm>
            <a:off x="838200" y="1143000"/>
            <a:ext cx="64008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90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pic>
        <p:nvPicPr>
          <p:cNvPr id="6" name="Picture 5" descr="gene-1.psd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3" t="10359" r="16713" b="9396"/>
          <a:stretch/>
        </p:blipFill>
        <p:spPr>
          <a:xfrm>
            <a:off x="9448800" y="-457200"/>
            <a:ext cx="3657600" cy="3352800"/>
          </a:xfrm>
          <a:prstGeom prst="rect">
            <a:avLst/>
          </a:prstGeom>
        </p:spPr>
      </p:pic>
      <p:pic>
        <p:nvPicPr>
          <p:cNvPr id="8" name="Picture 7" descr="insight logo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5867400"/>
            <a:ext cx="1915769" cy="83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931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425" y="4406900"/>
            <a:ext cx="10493375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0425" y="2743200"/>
            <a:ext cx="10493375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2635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nsight logo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5867400"/>
            <a:ext cx="1915769" cy="8379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457200"/>
            <a:ext cx="8686800" cy="1143000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52601"/>
            <a:ext cx="5334000" cy="4190999"/>
          </a:xfrm>
          <a:prstGeom prst="rect">
            <a:avLst/>
          </a:prstGeom>
        </p:spPr>
        <p:txBody>
          <a:bodyPr/>
          <a:lstStyle>
            <a:lvl1pPr marL="255588" indent="-25558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557213" indent="-212725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2pPr>
            <a:lvl3pPr marL="814388" indent="-169863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3pPr>
            <a:lvl4pPr marL="1073150" indent="-17303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4pPr>
            <a:lvl5pPr marL="1330325" indent="-171450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/>
          <p:cNvCxnSpPr/>
          <p:nvPr userDrawn="1"/>
        </p:nvCxnSpPr>
        <p:spPr bwMode="auto">
          <a:xfrm>
            <a:off x="838200" y="1143000"/>
            <a:ext cx="64008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90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pic>
        <p:nvPicPr>
          <p:cNvPr id="7" name="Picture 6" descr="gene-1.psd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3" t="10359" r="16713" b="9396"/>
          <a:stretch/>
        </p:blipFill>
        <p:spPr>
          <a:xfrm>
            <a:off x="9448800" y="-457200"/>
            <a:ext cx="3657600" cy="33528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6663" y="1752601"/>
            <a:ext cx="5495925" cy="4190999"/>
          </a:xfrm>
          <a:prstGeom prst="rect">
            <a:avLst/>
          </a:prstGeom>
        </p:spPr>
        <p:txBody>
          <a:bodyPr/>
          <a:lstStyle>
            <a:lvl1pPr marL="255588" indent="-25558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557213" indent="-212725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2pPr>
            <a:lvl3pPr marL="814388" indent="-169863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3pPr>
            <a:lvl4pPr marL="1073150" indent="-17303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4pPr>
            <a:lvl5pPr marL="1330325" indent="-171450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68138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nsight logo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5867400"/>
            <a:ext cx="1915769" cy="8379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" y="457200"/>
            <a:ext cx="10964863" cy="1143000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52600"/>
            <a:ext cx="5410200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00" b="1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9226" y="1752600"/>
            <a:ext cx="5411774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00" b="1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/>
          <p:cNvCxnSpPr/>
          <p:nvPr userDrawn="1"/>
        </p:nvCxnSpPr>
        <p:spPr bwMode="auto">
          <a:xfrm>
            <a:off x="838200" y="1143000"/>
            <a:ext cx="64008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90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2438400"/>
            <a:ext cx="5410200" cy="3505200"/>
          </a:xfrm>
          <a:prstGeom prst="rect">
            <a:avLst/>
          </a:prstGeom>
        </p:spPr>
        <p:txBody>
          <a:bodyPr/>
          <a:lstStyle>
            <a:lvl1pPr marL="255588" indent="-25558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557213" indent="-212725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2pPr>
            <a:lvl3pPr marL="814388" indent="-169863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3pPr>
            <a:lvl4pPr marL="1073150" indent="-17303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4pPr>
            <a:lvl5pPr marL="1330325" indent="-171450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99226" y="2438400"/>
            <a:ext cx="5411774" cy="3505200"/>
          </a:xfrm>
          <a:prstGeom prst="rect">
            <a:avLst/>
          </a:prstGeom>
        </p:spPr>
        <p:txBody>
          <a:bodyPr/>
          <a:lstStyle>
            <a:lvl1pPr marL="255588" indent="-25558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557213" indent="-212725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2pPr>
            <a:lvl3pPr marL="814388" indent="-169863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3pPr>
            <a:lvl4pPr marL="1073150" indent="-173038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4pPr>
            <a:lvl5pPr marL="1330325" indent="-171450">
              <a:buClr>
                <a:srgbClr val="000090"/>
              </a:buClr>
              <a:buFont typeface="Arial"/>
              <a:buChar char="•"/>
              <a:defRPr sz="2400">
                <a:solidFill>
                  <a:srgbClr val="000000"/>
                </a:solidFill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6953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" y="457200"/>
            <a:ext cx="10887075" cy="1143000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7" name="Picture 6" descr="gene-1.psd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3" t="10359" r="16713" b="9396"/>
          <a:stretch/>
        </p:blipFill>
        <p:spPr>
          <a:xfrm>
            <a:off x="9448800" y="-457200"/>
            <a:ext cx="3657600" cy="335280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 bwMode="auto">
          <a:xfrm>
            <a:off x="838200" y="1143000"/>
            <a:ext cx="64008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90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pic>
        <p:nvPicPr>
          <p:cNvPr id="6" name="Picture 5" descr="insight logo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5867400"/>
            <a:ext cx="1915769" cy="83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099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57200"/>
            <a:ext cx="10887075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72063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8"/>
          <p:cNvSpPr>
            <a:spLocks noChangeArrowheads="1"/>
          </p:cNvSpPr>
          <p:nvPr userDrawn="1"/>
        </p:nvSpPr>
        <p:spPr bwMode="auto">
          <a:xfrm>
            <a:off x="0" y="0"/>
            <a:ext cx="12344400" cy="6858000"/>
          </a:xfrm>
          <a:prstGeom prst="rect">
            <a:avLst/>
          </a:prstGeom>
          <a:noFill/>
          <a:ln w="12700">
            <a:solidFill>
              <a:srgbClr val="BEBEBE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85341" tIns="42670" rIns="85341" bIns="42670" anchor="ctr"/>
          <a:lstStyle/>
          <a:p>
            <a:pPr defTabSz="854075" eaLnBrk="0" hangingPunct="0"/>
            <a:endParaRPr kumimoji="0" lang="en-US" altLang="zh-TW" sz="22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86" r:id="rId2"/>
    <p:sldLayoutId id="2147483872" r:id="rId3"/>
    <p:sldLayoutId id="2147483887" r:id="rId4"/>
    <p:sldLayoutId id="2147483873" r:id="rId5"/>
    <p:sldLayoutId id="2147483874" r:id="rId6"/>
    <p:sldLayoutId id="2147483875" r:id="rId7"/>
    <p:sldLayoutId id="2147483885" r:id="rId8"/>
    <p:sldLayoutId id="2147483876" r:id="rId9"/>
    <p:sldLayoutId id="2147483877" r:id="rId10"/>
    <p:sldLayoutId id="2147483878" r:id="rId11"/>
    <p:sldLayoutId id="2147483879" r:id="rId12"/>
    <p:sldLayoutId id="2147483880" r:id="rId13"/>
    <p:sldLayoutId id="2147483882" r:id="rId14"/>
    <p:sldLayoutId id="2147483889" r:id="rId15"/>
    <p:sldLayoutId id="2147483888" r:id="rId16"/>
    <p:sldLayoutId id="2147483884" r:id="rId17"/>
    <p:sldLayoutId id="2147483883" r:id="rId18"/>
  </p:sldLayoutIdLst>
  <p:hf hdr="0" ftr="0" dt="0"/>
  <p:txStyles>
    <p:titleStyle>
      <a:lvl1pPr algn="l" defTabSz="685800" rtl="0" eaLnBrk="0" fontAlgn="base" hangingPunct="0">
        <a:spcBef>
          <a:spcPct val="0"/>
        </a:spcBef>
        <a:spcAft>
          <a:spcPct val="0"/>
        </a:spcAft>
        <a:defRPr sz="1500">
          <a:solidFill>
            <a:schemeClr val="bg2"/>
          </a:solidFill>
          <a:latin typeface="+mj-lt"/>
          <a:ea typeface="ＭＳ Ｐゴシック" charset="-128"/>
          <a:cs typeface="ＭＳ Ｐゴシック" charset="-128"/>
        </a:defRPr>
      </a:lvl1pPr>
      <a:lvl2pPr algn="l" defTabSz="685800" rtl="0" eaLnBrk="0" fontAlgn="base" hangingPunct="0">
        <a:spcBef>
          <a:spcPct val="0"/>
        </a:spcBef>
        <a:spcAft>
          <a:spcPct val="0"/>
        </a:spcAft>
        <a:defRPr sz="1500">
          <a:solidFill>
            <a:schemeClr val="bg2"/>
          </a:solidFill>
          <a:latin typeface="News Gothic MT" charset="0"/>
          <a:ea typeface="ＭＳ Ｐゴシック" pitchFamily="32" charset="-128"/>
          <a:cs typeface="ＭＳ Ｐゴシック" charset="-128"/>
        </a:defRPr>
      </a:lvl2pPr>
      <a:lvl3pPr algn="l" defTabSz="685800" rtl="0" eaLnBrk="0" fontAlgn="base" hangingPunct="0">
        <a:spcBef>
          <a:spcPct val="0"/>
        </a:spcBef>
        <a:spcAft>
          <a:spcPct val="0"/>
        </a:spcAft>
        <a:defRPr sz="1500">
          <a:solidFill>
            <a:schemeClr val="bg2"/>
          </a:solidFill>
          <a:latin typeface="News Gothic MT" charset="0"/>
          <a:ea typeface="ＭＳ Ｐゴシック" pitchFamily="32" charset="-128"/>
          <a:cs typeface="ＭＳ Ｐゴシック" charset="-128"/>
        </a:defRPr>
      </a:lvl3pPr>
      <a:lvl4pPr algn="l" defTabSz="685800" rtl="0" eaLnBrk="0" fontAlgn="base" hangingPunct="0">
        <a:spcBef>
          <a:spcPct val="0"/>
        </a:spcBef>
        <a:spcAft>
          <a:spcPct val="0"/>
        </a:spcAft>
        <a:defRPr sz="1500">
          <a:solidFill>
            <a:schemeClr val="bg2"/>
          </a:solidFill>
          <a:latin typeface="News Gothic MT" charset="0"/>
          <a:ea typeface="ＭＳ Ｐゴシック" pitchFamily="32" charset="-128"/>
          <a:cs typeface="ＭＳ Ｐゴシック" charset="-128"/>
        </a:defRPr>
      </a:lvl4pPr>
      <a:lvl5pPr algn="l" defTabSz="685800" rtl="0" eaLnBrk="0" fontAlgn="base" hangingPunct="0">
        <a:spcBef>
          <a:spcPct val="0"/>
        </a:spcBef>
        <a:spcAft>
          <a:spcPct val="0"/>
        </a:spcAft>
        <a:defRPr sz="1500">
          <a:solidFill>
            <a:schemeClr val="bg2"/>
          </a:solidFill>
          <a:latin typeface="News Gothic MT" charset="0"/>
          <a:ea typeface="ＭＳ Ｐゴシック" pitchFamily="32" charset="-128"/>
          <a:cs typeface="ＭＳ Ｐゴシック" charset="-128"/>
        </a:defRPr>
      </a:lvl5pPr>
      <a:lvl6pPr marL="457200" algn="l" defTabSz="735013" rtl="0" fontAlgn="base">
        <a:spcBef>
          <a:spcPct val="0"/>
        </a:spcBef>
        <a:spcAft>
          <a:spcPct val="0"/>
        </a:spcAft>
        <a:defRPr sz="1600">
          <a:solidFill>
            <a:schemeClr val="bg2"/>
          </a:solidFill>
          <a:latin typeface="Nokia Standard Rom" pitchFamily="32" charset="0"/>
          <a:ea typeface="ＭＳ Ｐゴシック" pitchFamily="32" charset="-128"/>
        </a:defRPr>
      </a:lvl6pPr>
      <a:lvl7pPr marL="914400" algn="l" defTabSz="735013" rtl="0" fontAlgn="base">
        <a:spcBef>
          <a:spcPct val="0"/>
        </a:spcBef>
        <a:spcAft>
          <a:spcPct val="0"/>
        </a:spcAft>
        <a:defRPr sz="1600">
          <a:solidFill>
            <a:schemeClr val="bg2"/>
          </a:solidFill>
          <a:latin typeface="Nokia Standard Rom" pitchFamily="32" charset="0"/>
          <a:ea typeface="ＭＳ Ｐゴシック" pitchFamily="32" charset="-128"/>
        </a:defRPr>
      </a:lvl7pPr>
      <a:lvl8pPr marL="1371600" algn="l" defTabSz="735013" rtl="0" fontAlgn="base">
        <a:spcBef>
          <a:spcPct val="0"/>
        </a:spcBef>
        <a:spcAft>
          <a:spcPct val="0"/>
        </a:spcAft>
        <a:defRPr sz="1600">
          <a:solidFill>
            <a:schemeClr val="bg2"/>
          </a:solidFill>
          <a:latin typeface="Nokia Standard Rom" pitchFamily="32" charset="0"/>
          <a:ea typeface="ＭＳ Ｐゴシック" pitchFamily="32" charset="-128"/>
        </a:defRPr>
      </a:lvl8pPr>
      <a:lvl9pPr marL="1828800" algn="l" defTabSz="735013" rtl="0" fontAlgn="base">
        <a:spcBef>
          <a:spcPct val="0"/>
        </a:spcBef>
        <a:spcAft>
          <a:spcPct val="0"/>
        </a:spcAft>
        <a:defRPr sz="1600">
          <a:solidFill>
            <a:schemeClr val="bg2"/>
          </a:solidFill>
          <a:latin typeface="Nokia Standard Rom" pitchFamily="32" charset="0"/>
          <a:ea typeface="ＭＳ Ｐゴシック" pitchFamily="32" charset="-128"/>
        </a:defRPr>
      </a:lvl9pPr>
    </p:titleStyle>
    <p:bodyStyle>
      <a:lvl1pPr marL="255588" indent="-255588" algn="l" defTabSz="685800" rtl="0" eaLnBrk="0" fontAlgn="base" hangingPunct="0">
        <a:spcBef>
          <a:spcPct val="20000"/>
        </a:spcBef>
        <a:spcAft>
          <a:spcPct val="0"/>
        </a:spcAft>
        <a:buClr>
          <a:srgbClr val="DACC3C"/>
        </a:buClr>
        <a:buFont typeface="Wingdings" charset="0"/>
        <a:buChar char="§"/>
        <a:defRPr sz="1200">
          <a:solidFill>
            <a:schemeClr val="bg2"/>
          </a:solidFill>
          <a:latin typeface="+mn-lt"/>
          <a:ea typeface="ＭＳ Ｐゴシック" charset="-128"/>
          <a:cs typeface="ＭＳ Ｐゴシック" charset="-128"/>
        </a:defRPr>
      </a:lvl1pPr>
      <a:lvl2pPr marL="557213" indent="-212725" algn="l" defTabSz="685800" rtl="0" eaLnBrk="0" fontAlgn="base" hangingPunct="0">
        <a:spcBef>
          <a:spcPct val="20000"/>
        </a:spcBef>
        <a:spcAft>
          <a:spcPct val="0"/>
        </a:spcAft>
        <a:buClr>
          <a:srgbClr val="DACC3C"/>
        </a:buClr>
        <a:buFont typeface="Wingdings" charset="0"/>
        <a:buChar char="§"/>
        <a:defRPr sz="1000">
          <a:solidFill>
            <a:schemeClr val="bg2"/>
          </a:solidFill>
          <a:latin typeface="+mn-lt"/>
          <a:ea typeface="ＭＳ Ｐゴシック" charset="-128"/>
        </a:defRPr>
      </a:lvl2pPr>
      <a:lvl3pPr marL="814388" indent="-169863" algn="l" defTabSz="685800" rtl="0" eaLnBrk="0" fontAlgn="base" hangingPunct="0">
        <a:spcBef>
          <a:spcPct val="20000"/>
        </a:spcBef>
        <a:spcAft>
          <a:spcPct val="0"/>
        </a:spcAft>
        <a:buClr>
          <a:srgbClr val="DACC3C"/>
        </a:buClr>
        <a:buFont typeface="Wingdings" charset="0"/>
        <a:buChar char="§"/>
        <a:defRPr sz="900">
          <a:solidFill>
            <a:schemeClr val="bg2"/>
          </a:solidFill>
          <a:latin typeface="+mn-lt"/>
          <a:ea typeface="ＭＳ Ｐゴシック" charset="-128"/>
        </a:defRPr>
      </a:lvl3pPr>
      <a:lvl4pPr marL="1073150" indent="-173038" algn="l" defTabSz="685800" rtl="0" eaLnBrk="0" fontAlgn="base" hangingPunct="0">
        <a:spcBef>
          <a:spcPct val="20000"/>
        </a:spcBef>
        <a:spcAft>
          <a:spcPct val="0"/>
        </a:spcAft>
        <a:buClr>
          <a:srgbClr val="DACC3C"/>
        </a:buClr>
        <a:buFont typeface="Wingdings" charset="0"/>
        <a:buChar char="§"/>
        <a:defRPr sz="700">
          <a:solidFill>
            <a:schemeClr val="bg2"/>
          </a:solidFill>
          <a:latin typeface="+mn-lt"/>
          <a:ea typeface="ＭＳ Ｐゴシック" charset="-128"/>
        </a:defRPr>
      </a:lvl4pPr>
      <a:lvl5pPr marL="1330325" indent="-171450" algn="l" defTabSz="685800" rtl="0" eaLnBrk="0" fontAlgn="base" hangingPunct="0">
        <a:spcBef>
          <a:spcPct val="20000"/>
        </a:spcBef>
        <a:spcAft>
          <a:spcPct val="0"/>
        </a:spcAft>
        <a:buClr>
          <a:srgbClr val="DACC3C"/>
        </a:buClr>
        <a:buFont typeface="Wingdings" charset="0"/>
        <a:buChar char="§"/>
        <a:defRPr sz="700">
          <a:solidFill>
            <a:schemeClr val="bg2"/>
          </a:solidFill>
          <a:latin typeface="+mn-lt"/>
          <a:ea typeface="ＭＳ Ｐゴシック" charset="-128"/>
        </a:defRPr>
      </a:lvl5pPr>
      <a:lvl6pPr marL="1882775" indent="-184150" algn="l" defTabSz="735013" rtl="0" fontAlgn="base">
        <a:spcBef>
          <a:spcPct val="20000"/>
        </a:spcBef>
        <a:spcAft>
          <a:spcPct val="0"/>
        </a:spcAft>
        <a:buClr>
          <a:srgbClr val="DACC3C"/>
        </a:buClr>
        <a:buFont typeface="Wingdings" pitchFamily="2" charset="2"/>
        <a:buChar char="§"/>
        <a:defRPr sz="800">
          <a:solidFill>
            <a:schemeClr val="bg2"/>
          </a:solidFill>
          <a:latin typeface="+mn-lt"/>
          <a:ea typeface="+mn-ea"/>
        </a:defRPr>
      </a:lvl6pPr>
      <a:lvl7pPr marL="2339975" indent="-184150" algn="l" defTabSz="735013" rtl="0" fontAlgn="base">
        <a:spcBef>
          <a:spcPct val="20000"/>
        </a:spcBef>
        <a:spcAft>
          <a:spcPct val="0"/>
        </a:spcAft>
        <a:buClr>
          <a:srgbClr val="DACC3C"/>
        </a:buClr>
        <a:buFont typeface="Wingdings" pitchFamily="2" charset="2"/>
        <a:buChar char="§"/>
        <a:defRPr sz="800">
          <a:solidFill>
            <a:schemeClr val="bg2"/>
          </a:solidFill>
          <a:latin typeface="+mn-lt"/>
          <a:ea typeface="+mn-ea"/>
        </a:defRPr>
      </a:lvl7pPr>
      <a:lvl8pPr marL="2797175" indent="-184150" algn="l" defTabSz="735013" rtl="0" fontAlgn="base">
        <a:spcBef>
          <a:spcPct val="20000"/>
        </a:spcBef>
        <a:spcAft>
          <a:spcPct val="0"/>
        </a:spcAft>
        <a:buClr>
          <a:srgbClr val="DACC3C"/>
        </a:buClr>
        <a:buFont typeface="Wingdings" pitchFamily="2" charset="2"/>
        <a:buChar char="§"/>
        <a:defRPr sz="800">
          <a:solidFill>
            <a:schemeClr val="bg2"/>
          </a:solidFill>
          <a:latin typeface="+mn-lt"/>
          <a:ea typeface="+mn-ea"/>
        </a:defRPr>
      </a:lvl8pPr>
      <a:lvl9pPr marL="3254375" indent="-184150" algn="l" defTabSz="735013" rtl="0" fontAlgn="base">
        <a:spcBef>
          <a:spcPct val="20000"/>
        </a:spcBef>
        <a:spcAft>
          <a:spcPct val="0"/>
        </a:spcAft>
        <a:buClr>
          <a:srgbClr val="DACC3C"/>
        </a:buClr>
        <a:buFont typeface="Wingdings" pitchFamily="2" charset="2"/>
        <a:buChar char="§"/>
        <a:defRPr sz="800"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BAF26A-A33E-4A20-BAB3-5312409D89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Discussion</a:t>
            </a:r>
            <a:b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Speaker : Wei Meng Lin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90085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7064950-A853-476E-9338-EA23C6797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Work List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DD6006F-0893-4C95-97CC-886E02C66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962" y="1447800"/>
            <a:ext cx="10974388" cy="4525963"/>
          </a:xfrm>
        </p:spPr>
        <p:txBody>
          <a:bodyPr/>
          <a:lstStyle/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網頁推播</a:t>
            </a:r>
            <a:r>
              <a:rPr lang="en-US" altLang="zh-TW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 Web Push Notification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Mozilla Firefox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、</a:t>
            </a: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Google Chrome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、</a:t>
            </a: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Opera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、</a:t>
            </a: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Microsoft Edge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、</a:t>
            </a: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Microsoft Internet Explorer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、</a:t>
            </a: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Apple Safari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皆已完成</a:t>
            </a:r>
            <a:endParaRPr lang="en-US" altLang="zh-TW" sz="2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建立雲端資料庫儲存訂閱的裝置代號，並完成推播佇列</a:t>
            </a:r>
            <a:endParaRPr lang="en-US" altLang="zh-TW" sz="2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完成網頁後台的管理介面</a:t>
            </a:r>
            <a:endParaRPr lang="en-US" altLang="zh-TW" sz="2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10203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7064950-A853-476E-9338-EA23C6797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511" y="365125"/>
            <a:ext cx="5184115" cy="169279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Work List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3511" y="2316480"/>
            <a:ext cx="462915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DD6006F-0893-4C95-97CC-886E02C66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512" y="-304784"/>
            <a:ext cx="5184114" cy="634204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TW" sz="18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8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sz="18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18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8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8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8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8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zh-TW" sz="18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這個是第一次進入我們網站時的訂閱畫面，只要一接受訂閱，我們就可以得到使用者的裝置代號</a:t>
            </a:r>
            <a:endParaRPr lang="zh-TW" altLang="zh-TW" sz="2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7" name="圖片 6" descr="一張含有 個人, 相片, 螢幕擷取畫面, 坐 的圖片&#10;&#10;自動產生的描述">
            <a:extLst>
              <a:ext uri="{FF2B5EF4-FFF2-40B4-BE49-F238E27FC236}">
                <a16:creationId xmlns:a16="http://schemas.microsoft.com/office/drawing/2014/main" id="{F2EDDE75-32E7-454D-A09F-CB951AD51C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8" r="28775" b="-1"/>
          <a:stretch/>
        </p:blipFill>
        <p:spPr>
          <a:xfrm>
            <a:off x="5952334" y="10"/>
            <a:ext cx="6392064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73174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個人, 擺姿勢, 室內, 相片 的圖片&#10;&#10;自動產生的描述">
            <a:extLst>
              <a:ext uri="{FF2B5EF4-FFF2-40B4-BE49-F238E27FC236}">
                <a16:creationId xmlns:a16="http://schemas.microsoft.com/office/drawing/2014/main" id="{F2EDDE75-32E7-454D-A09F-CB951AD51C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9104" b="1900"/>
          <a:stretch/>
        </p:blipFill>
        <p:spPr>
          <a:xfrm>
            <a:off x="20" y="10"/>
            <a:ext cx="12344380" cy="6857990"/>
          </a:xfrm>
          <a:prstGeom prst="rect">
            <a:avLst/>
          </a:pr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65064" y="-2008"/>
            <a:ext cx="5679336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834517" y="-2"/>
            <a:ext cx="5509883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77064950-A853-476E-9338-EA23C6797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9168" y="632990"/>
            <a:ext cx="4113426" cy="1043409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Work List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DD6006F-0893-4C95-97CC-886E02C66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6293" y="-2008"/>
            <a:ext cx="4113425" cy="4530466"/>
          </a:xfrm>
        </p:spPr>
        <p:txBody>
          <a:bodyPr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altLang="zh-TW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endParaRPr lang="en-US" altLang="zh-TW" sz="14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zh-TW" altLang="zh-TW" sz="2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這是推播後，使用者成功接收到的畫面，右下角會自動跳出訊息視窗，提醒使用者</a:t>
            </a:r>
            <a:endParaRPr lang="en-US" altLang="zh-TW" sz="2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2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66384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3444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2EDDE75-32E7-454D-A09F-CB951AD51C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95"/>
          <a:stretch/>
        </p:blipFill>
        <p:spPr>
          <a:xfrm>
            <a:off x="20" y="1"/>
            <a:ext cx="12344380" cy="6857999"/>
          </a:xfrm>
          <a:prstGeom prst="rect">
            <a:avLst/>
          </a:prstGeom>
        </p:spPr>
      </p:pic>
      <p:sp>
        <p:nvSpPr>
          <p:cNvPr id="3" name="標題 2">
            <a:extLst>
              <a:ext uri="{FF2B5EF4-FFF2-40B4-BE49-F238E27FC236}">
                <a16:creationId xmlns:a16="http://schemas.microsoft.com/office/drawing/2014/main" id="{77064950-A853-476E-9338-EA23C6797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678" y="1065862"/>
            <a:ext cx="3354579" cy="4726276"/>
          </a:xfrm>
        </p:spPr>
        <p:txBody>
          <a:bodyPr>
            <a:normAutofit/>
          </a:bodyPr>
          <a:lstStyle/>
          <a:p>
            <a:pPr algn="r"/>
            <a:r>
              <a:rPr lang="en-US" altLang="zh-TW" sz="400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Work List</a:t>
            </a:r>
            <a:endParaRPr lang="zh-TW" altLang="en-US" sz="400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1153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DD6006F-0893-4C95-97CC-886E02C66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9800" y="-2667000"/>
            <a:ext cx="5816493" cy="66294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altLang="zh-TW" sz="2000" dirty="0">
              <a:solidFill>
                <a:srgbClr val="FFFFFF"/>
              </a:solidFill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0" dirty="0">
              <a:solidFill>
                <a:srgbClr val="FFFFFF"/>
              </a:solidFill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sz="2000" dirty="0">
              <a:solidFill>
                <a:srgbClr val="FFFFFF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2000" dirty="0">
              <a:solidFill>
                <a:srgbClr val="FFFFFF"/>
              </a:solidFill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0" dirty="0">
              <a:solidFill>
                <a:srgbClr val="FFFFFF"/>
              </a:solidFill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0" dirty="0">
              <a:solidFill>
                <a:srgbClr val="FFFFFF"/>
              </a:solidFill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0" dirty="0">
              <a:solidFill>
                <a:srgbClr val="FFFFFF"/>
              </a:solidFill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0" dirty="0">
              <a:solidFill>
                <a:srgbClr val="FFFFFF"/>
              </a:solidFill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zh-TW" sz="2000" dirty="0">
              <a:solidFill>
                <a:srgbClr val="FFFFFF"/>
              </a:solidFill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000" dirty="0">
                <a:solidFill>
                  <a:srgbClr val="FFFFFF"/>
                </a:solidFill>
                <a:latin typeface="Times New Roman" panose="02020603050405020304" pitchFamily="18" charset="0"/>
                <a:ea typeface="標楷體" panose="03000509000000000000" pitchFamily="65" charset="-120"/>
              </a:rPr>
              <a:t>在</a:t>
            </a:r>
            <a:r>
              <a:rPr lang="en-US" altLang="zh-TW" sz="2000" dirty="0">
                <a:solidFill>
                  <a:srgbClr val="FFFFFF"/>
                </a:solidFill>
                <a:latin typeface="Times New Roman" panose="02020603050405020304" pitchFamily="18" charset="0"/>
                <a:ea typeface="標楷體" panose="03000509000000000000" pitchFamily="65" charset="-120"/>
              </a:rPr>
              <a:t>Windows 10</a:t>
            </a:r>
            <a:r>
              <a:rPr lang="zh-TW" altLang="en-US" sz="2000" dirty="0">
                <a:solidFill>
                  <a:srgbClr val="FFFFFF"/>
                </a:solidFill>
                <a:latin typeface="Times New Roman" panose="02020603050405020304" pitchFamily="18" charset="0"/>
                <a:ea typeface="標楷體" panose="03000509000000000000" pitchFamily="65" charset="-120"/>
              </a:rPr>
              <a:t>的系統中，訊息通知也會以側邊欄依時間的先後次序排列，讓使用者即使離開座位沒有看到跳出的訊息，也能不漏掉任何訊息</a:t>
            </a:r>
            <a:endParaRPr lang="en-US" altLang="zh-TW" sz="2000" dirty="0">
              <a:solidFill>
                <a:srgbClr val="FFFFFF"/>
              </a:solidFill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0" dirty="0">
              <a:solidFill>
                <a:srgbClr val="FFFFFF"/>
              </a:solidFill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07102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7064950-A853-476E-9338-EA23C6797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05" y="185887"/>
            <a:ext cx="10017810" cy="1031216"/>
          </a:xfrm>
        </p:spPr>
        <p:txBody>
          <a:bodyPr anchor="b"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Work List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2EDDE75-32E7-454D-A09F-CB951AD51C6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221" y="2779877"/>
            <a:ext cx="5132749" cy="2373895"/>
          </a:xfrm>
          <a:prstGeom prst="rect">
            <a:avLst/>
          </a:prstGeom>
        </p:spPr>
      </p:pic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607803A-4E99-444E-94F7-8785CDDF5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89905" y="1884045"/>
            <a:ext cx="3316614" cy="2853308"/>
          </a:xfrm>
          <a:custGeom>
            <a:avLst/>
            <a:gdLst>
              <a:gd name="connsiteX0" fmla="*/ 3275668 w 3275668"/>
              <a:gd name="connsiteY0" fmla="*/ 2853308 h 2853308"/>
              <a:gd name="connsiteX1" fmla="*/ 655 w 3275668"/>
              <a:gd name="connsiteY1" fmla="*/ 2853308 h 2853308"/>
              <a:gd name="connsiteX2" fmla="*/ 0 w 3275668"/>
              <a:gd name="connsiteY2" fmla="*/ 2467565 h 2853308"/>
              <a:gd name="connsiteX3" fmla="*/ 2869894 w 3275668"/>
              <a:gd name="connsiteY3" fmla="*/ 2468888 h 2853308"/>
              <a:gd name="connsiteX4" fmla="*/ 2869894 w 3275668"/>
              <a:gd name="connsiteY4" fmla="*/ 0 h 2853308"/>
              <a:gd name="connsiteX5" fmla="*/ 3275668 w 3275668"/>
              <a:gd name="connsiteY5" fmla="*/ 0 h 285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668" h="2853308">
                <a:moveTo>
                  <a:pt x="3275668" y="2853308"/>
                </a:moveTo>
                <a:lnTo>
                  <a:pt x="655" y="2853308"/>
                </a:lnTo>
                <a:cubicBezTo>
                  <a:pt x="-655" y="2720171"/>
                  <a:pt x="1310" y="2600702"/>
                  <a:pt x="0" y="2467565"/>
                </a:cubicBezTo>
                <a:lnTo>
                  <a:pt x="2869894" y="2468888"/>
                </a:lnTo>
                <a:lnTo>
                  <a:pt x="2869894" y="0"/>
                </a:lnTo>
                <a:lnTo>
                  <a:pt x="3275668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989BE6A-C309-418E-8ADD-1616A9805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06519" y="3222529"/>
            <a:ext cx="3283489" cy="2828156"/>
          </a:xfrm>
          <a:custGeom>
            <a:avLst/>
            <a:gdLst>
              <a:gd name="connsiteX0" fmla="*/ 2837178 w 3242952"/>
              <a:gd name="connsiteY0" fmla="*/ 0 h 2828156"/>
              <a:gd name="connsiteX1" fmla="*/ 3242952 w 3242952"/>
              <a:gd name="connsiteY1" fmla="*/ 0 h 2828156"/>
              <a:gd name="connsiteX2" fmla="*/ 3242952 w 3242952"/>
              <a:gd name="connsiteY2" fmla="*/ 2828156 h 2828156"/>
              <a:gd name="connsiteX3" fmla="*/ 0 w 3242952"/>
              <a:gd name="connsiteY3" fmla="*/ 2828156 h 2828156"/>
              <a:gd name="connsiteX4" fmla="*/ 0 w 3242952"/>
              <a:gd name="connsiteY4" fmla="*/ 2442859 h 2828156"/>
              <a:gd name="connsiteX5" fmla="*/ 2837178 w 3242952"/>
              <a:gd name="connsiteY5" fmla="*/ 2443295 h 282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42952" h="2828156">
                <a:moveTo>
                  <a:pt x="2837178" y="0"/>
                </a:moveTo>
                <a:lnTo>
                  <a:pt x="3242952" y="0"/>
                </a:lnTo>
                <a:lnTo>
                  <a:pt x="3242952" y="2828156"/>
                </a:lnTo>
                <a:lnTo>
                  <a:pt x="0" y="2828156"/>
                </a:lnTo>
                <a:lnTo>
                  <a:pt x="0" y="2442859"/>
                </a:lnTo>
                <a:lnTo>
                  <a:pt x="2837178" y="2443295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DD6006F-0893-4C95-97CC-886E02C66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8640" y="-533399"/>
            <a:ext cx="3672401" cy="6199696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altLang="zh-TW" sz="15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5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endParaRPr lang="en-US" altLang="zh-TW" sz="15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5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5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5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5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altLang="zh-TW" sz="15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endParaRPr lang="zh-TW" altLang="zh-TW" sz="15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管理介面會在每一次的發送後，寫明發送到多少個平台裝置上</a:t>
            </a:r>
            <a:endParaRPr lang="en-US" altLang="zh-TW" sz="2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64454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7064950-A853-476E-9338-EA23C6797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Future Work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DD6006F-0893-4C95-97CC-886E02C66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962" y="1447800"/>
            <a:ext cx="10974388" cy="4525963"/>
          </a:xfrm>
        </p:spPr>
        <p:txBody>
          <a:bodyPr/>
          <a:lstStyle/>
          <a:p>
            <a:pPr marL="0" indent="0">
              <a:buNone/>
            </a:pPr>
            <a:endParaRPr lang="en-US" altLang="zh-TW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手機</a:t>
            </a: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APP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</a:t>
            </a: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mockup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討論，以便移除不必要功能，能上架到</a:t>
            </a: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iOS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為目的</a:t>
            </a:r>
            <a:endParaRPr lang="en-US" altLang="zh-TW" sz="2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Chrome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Extension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的封包</a:t>
            </a:r>
            <a:endParaRPr lang="en-US" altLang="zh-TW" sz="2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TW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Google Cloud</a:t>
            </a:r>
            <a:r>
              <a:rPr lang="zh-TW" altLang="en-US" sz="2200" dirty="0">
                <a:latin typeface="Times New Roman" panose="02020603050405020304" pitchFamily="18" charset="0"/>
                <a:ea typeface="標楷體" panose="03000509000000000000" pitchFamily="65" charset="-120"/>
              </a:rPr>
              <a:t>上內部系統的更新和修正</a:t>
            </a:r>
            <a:endParaRPr lang="en-US" altLang="zh-TW" sz="2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11961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C4B516-CBFB-4ADB-A27A-6FEC46485E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400" y="2743200"/>
            <a:ext cx="7848600" cy="1470025"/>
          </a:xfrm>
        </p:spPr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Thank you for this opportunity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46691505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reeze">
      <a:majorFont>
        <a:latin typeface="News Gothic MT"/>
        <a:ea typeface=""/>
        <a:cs typeface=""/>
        <a:font script="Jpan" typeface="ＭＳ Ｐゴシック"/>
      </a:majorFont>
      <a:minorFont>
        <a:latin typeface="News Gothic MT"/>
        <a:ea typeface=""/>
        <a:cs typeface=""/>
        <a:font script="Jpan"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2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2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202</Words>
  <Application>Microsoft Office PowerPoint</Application>
  <PresentationFormat>自訂</PresentationFormat>
  <Paragraphs>71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7" baseType="lpstr">
      <vt:lpstr>Helvetica Neue</vt:lpstr>
      <vt:lpstr>Nokia Standard Rom</vt:lpstr>
      <vt:lpstr>微軟正黑體</vt:lpstr>
      <vt:lpstr>Arial</vt:lpstr>
      <vt:lpstr>Calibri</vt:lpstr>
      <vt:lpstr>News Gothic MT</vt:lpstr>
      <vt:lpstr>Times New Roman</vt:lpstr>
      <vt:lpstr>Wingdings</vt:lpstr>
      <vt:lpstr>Blank Presentation</vt:lpstr>
      <vt:lpstr>Discussion  Speaker : Wei Meng Lin</vt:lpstr>
      <vt:lpstr>Work List</vt:lpstr>
      <vt:lpstr>Work List</vt:lpstr>
      <vt:lpstr>Work List</vt:lpstr>
      <vt:lpstr>Work List</vt:lpstr>
      <vt:lpstr>Work List</vt:lpstr>
      <vt:lpstr>Future Work</vt:lpstr>
      <vt:lpstr>Thank you for this opportunity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 Speaker : Wei Meng Lin</dc:title>
  <dc:creator>林偉盟</dc:creator>
  <cp:lastModifiedBy>林偉盟</cp:lastModifiedBy>
  <cp:revision>4</cp:revision>
  <dcterms:created xsi:type="dcterms:W3CDTF">2019-02-14T03:46:03Z</dcterms:created>
  <dcterms:modified xsi:type="dcterms:W3CDTF">2019-02-15T01:47:24Z</dcterms:modified>
</cp:coreProperties>
</file>